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54" d="100"/>
          <a:sy n="154" d="100"/>
        </p:scale>
        <p:origin x="4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f5881796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f5881796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f58817960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f58817960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f588179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f588179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f588179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f588179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f58817960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f58817960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f588179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f588179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f588179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f588179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f588179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f588179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f58817960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f58817960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f58817960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f58817960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f5881796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ff5881796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f5881796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f5881796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f5881796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f5881796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63f815a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263f815a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f58817960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f58817960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f5881796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f5881796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ghtconnections.com/airport-codes" TargetMode="External"/><Relationship Id="rId3" Type="http://schemas.openxmlformats.org/officeDocument/2006/relationships/hyperlink" Target="https://iq.js.org/questions/react/what-is-state-in-react" TargetMode="External"/><Relationship Id="rId7" Type="http://schemas.openxmlformats.org/officeDocument/2006/relationships/hyperlink" Target="https://www.udemy.com/course/react-the-complete-guide-incl-redu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quila.kiwi.com/portal/docs/tequila_api" TargetMode="External"/><Relationship Id="rId5" Type="http://schemas.openxmlformats.org/officeDocument/2006/relationships/hyperlink" Target="https://www.udemy.com/course/flask-framework-complete-course-for-beginners" TargetMode="External"/><Relationship Id="rId4" Type="http://schemas.openxmlformats.org/officeDocument/2006/relationships/hyperlink" Target="https://medium.com/featurepreneur/an-introduction-to-web-automation-using-selenium-python-2ad84814b11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ightconnections.com/airport-cod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quila.kiwi.com/portal/docs/tequila_api/search_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Flight Search Web App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Patryk Kurek, Wojciech Marcela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Frontend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85825" y="1456475"/>
            <a:ext cx="315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React jako Silnik napędzający frontend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Zmiana stateów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Autouzupełnianie miast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l"/>
              <a:t>Wysyłanie http requesta do backendu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50" y="1063350"/>
            <a:ext cx="5730174" cy="28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React jako silnik napędzający frontend 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238025" y="1388100"/>
            <a:ext cx="2975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Ustaliliśmy, że zamiast używać szablonów takich jak na przykład jinja, będziemy używać frameworka React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Znacząco przyspieszyło to nam pracę, ponieważ mogliśmy korzystać z komponentów wielokrotnego użytku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975" y="1108975"/>
            <a:ext cx="5913825" cy="3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Reactowe States…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body" idx="1"/>
          </p:nvPr>
        </p:nvSpPr>
        <p:spPr>
          <a:xfrm>
            <a:off x="400375" y="1447950"/>
            <a:ext cx="3274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React posługuje się tak zwanymi “States”, które</a:t>
            </a:r>
            <a:r>
              <a:rPr lang="pl" sz="1500">
                <a:solidFill>
                  <a:srgbClr val="E8E8E8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reprezentują wyrenderowane wartości, tzn. te, które aktualnie widzimy na ekranie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pl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Możemy je zmieniać w kodzie reacta przez co strona będzie re-renderowała się w czasie rzeczywistym.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100" y="1521450"/>
            <a:ext cx="5164326" cy="267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1297500" y="273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Autouzupełnianie miast</a:t>
            </a: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759225" y="1576075"/>
            <a:ext cx="3453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W naszym formularzu znajduje się komponent odpowiedzialny za uzupełnianie nazw miast.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Dzięki niemu wystarczy wpisać kilka liter, aby wyświetlić listę pasujących propozycji.</a:t>
            </a:r>
            <a:endParaRPr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300"/>
              <a:buFont typeface="Roboto"/>
              <a:buChar char="●"/>
            </a:pPr>
            <a:r>
              <a:rPr lang="pl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Możemy wybrać nazwę z listy i dzięki niej automatycznie ustawi nam się nazwa w polu input.</a:t>
            </a:r>
            <a:endParaRPr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225" y="804200"/>
            <a:ext cx="4394337" cy="20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5" y="2926300"/>
            <a:ext cx="4384524" cy="20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Http Request do backendu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238050" y="1524850"/>
            <a:ext cx="4274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Po wypełnieniu wszystkich znaczących pól mamy możliwość kliknięcia przycisku Search i wysyłania zapytania do naszego backendu.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Wysyłamy odpowiednio spreparowane zapytanie POST z JSON body.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Backend przechwytuje zapytanie i odsyła nam konkretną odpowiedź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Na podstawie tej odpowiedzi Frontend decyduje co wyświetlić</a:t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75" y="937375"/>
            <a:ext cx="4327049" cy="203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975" y="3086000"/>
            <a:ext cx="4327050" cy="193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0" y="594250"/>
            <a:ext cx="9144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800"/>
              <a:t>Pełna Architektura</a:t>
            </a:r>
            <a:endParaRPr sz="28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75" y="1414350"/>
            <a:ext cx="9274201" cy="378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Źródła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 dirty="0">
                <a:solidFill>
                  <a:schemeClr val="hlink"/>
                </a:solidFill>
                <a:hlinkClick r:id="rId3"/>
              </a:rPr>
              <a:t>https://iq.js.org/questions/react/what-is-state-in-react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 dirty="0">
                <a:solidFill>
                  <a:schemeClr val="hlink"/>
                </a:solidFill>
                <a:hlinkClick r:id="rId4"/>
              </a:rPr>
              <a:t>https://medium.com/featurepreneur/an-introduction-to-web-automation-using-selenium-python-2ad84814b11c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 dirty="0">
                <a:solidFill>
                  <a:schemeClr val="hlink"/>
                </a:solidFill>
                <a:hlinkClick r:id="rId5"/>
              </a:rPr>
              <a:t>https://www.udemy.com/course/flask-framework-complete-course-for-beginners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 dirty="0">
                <a:solidFill>
                  <a:schemeClr val="hlink"/>
                </a:solidFill>
                <a:hlinkClick r:id="rId6"/>
              </a:rPr>
              <a:t>https://tequila.kiwi.com/portal/docs/tequila_api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u="sng" dirty="0">
                <a:solidFill>
                  <a:schemeClr val="hlink"/>
                </a:solidFill>
                <a:hlinkClick r:id="rId7"/>
              </a:rPr>
              <a:t>https://www.udemy.com/course/react-the-complete-guide-incl-redux</a:t>
            </a:r>
            <a:endParaRPr lang="pl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-PL" dirty="0" err="1">
                <a:hlinkClick r:id="rId8"/>
              </a:rPr>
              <a:t>https</a:t>
            </a:r>
            <a:r>
              <a:rPr lang="pl-PL" dirty="0">
                <a:hlinkClick r:id="rId8"/>
              </a:rPr>
              <a:t>://</a:t>
            </a:r>
            <a:r>
              <a:rPr lang="pl-PL" dirty="0" err="1">
                <a:hlinkClick r:id="rId8"/>
              </a:rPr>
              <a:t>www.flightconnections.com</a:t>
            </a:r>
            <a:r>
              <a:rPr lang="pl-PL" dirty="0">
                <a:hlinkClick r:id="rId8"/>
              </a:rPr>
              <a:t>/</a:t>
            </a:r>
            <a:r>
              <a:rPr lang="pl-PL" dirty="0" err="1">
                <a:hlinkClick r:id="rId8"/>
              </a:rPr>
              <a:t>airport-codes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Czas na quiz i część praktyczną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1297500" y="1533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25" y="1368050"/>
            <a:ext cx="5247550" cy="33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Motywacja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" sz="1900"/>
              <a:t>Chęć stworzenia aplikacji, która pomoże nam łatwo znajdować loty w atrakcyjnych dla nas cenach.</a:t>
            </a:r>
            <a:endParaRPr sz="19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50" y="2212900"/>
            <a:ext cx="3792751" cy="249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Technologie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l="-6260" t="-3880" r="6260" b="3880"/>
          <a:stretch/>
        </p:blipFill>
        <p:spPr>
          <a:xfrm>
            <a:off x="-746975" y="1443863"/>
            <a:ext cx="4343777" cy="27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602" y="393750"/>
            <a:ext cx="3821675" cy="215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452" y="2753107"/>
            <a:ext cx="2195113" cy="229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Dlaczego Flask?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l" sz="23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Łatwość użycia</a:t>
            </a:r>
            <a:endParaRPr sz="23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300"/>
              <a:buFont typeface="Roboto"/>
              <a:buChar char="●"/>
            </a:pPr>
            <a:r>
              <a:rPr lang="pl" sz="23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Rozszerzalność</a:t>
            </a:r>
            <a:endParaRPr sz="23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300"/>
              <a:buFont typeface="Roboto"/>
              <a:buChar char="●"/>
            </a:pPr>
            <a:r>
              <a:rPr lang="pl" sz="23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Łatwa integracja z innymi narzędziami</a:t>
            </a:r>
            <a:endParaRPr sz="23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300"/>
              <a:buFont typeface="Roboto"/>
              <a:buChar char="●"/>
            </a:pPr>
            <a:r>
              <a:rPr lang="pl" sz="23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Aktywna społeczność</a:t>
            </a:r>
            <a:endParaRPr sz="23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300"/>
              <a:buFont typeface="Roboto"/>
              <a:buChar char="●"/>
            </a:pPr>
            <a:r>
              <a:rPr lang="pl" sz="23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Dokumentacja</a:t>
            </a:r>
            <a:endParaRPr sz="23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625" y="1662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Backend</a:t>
            </a:r>
            <a:endParaRPr dirty="0"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435975" y="1748925"/>
            <a:ext cx="5599065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39750" lvl="0" indent="-457200" algn="l" rtl="0"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pl" sz="2300" dirty="0"/>
              <a:t>Scrappowanie kodów IATA</a:t>
            </a:r>
          </a:p>
          <a:p>
            <a:pPr marL="539750" lvl="0" indent="-457200" algn="l" rtl="0"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pl" sz="2300" dirty="0"/>
              <a:t>Użycie zewnętrznego API Tequila</a:t>
            </a:r>
          </a:p>
          <a:p>
            <a:pPr marL="539750" lvl="0" indent="-457200" algn="l" rtl="0">
              <a:spcBef>
                <a:spcPts val="0"/>
              </a:spcBef>
              <a:spcAft>
                <a:spcPts val="0"/>
              </a:spcAft>
              <a:buSzPts val="2300"/>
              <a:buFont typeface="+mj-lt"/>
              <a:buAutoNum type="arabicPeriod"/>
            </a:pPr>
            <a:r>
              <a:rPr lang="pl-PL" sz="2300" dirty="0"/>
              <a:t>Komunikacja z </a:t>
            </a:r>
            <a:r>
              <a:rPr lang="pl-PL" sz="2300" dirty="0" err="1"/>
              <a:t>frontendem</a:t>
            </a:r>
            <a:endParaRPr lang="pl-PL" sz="2300" dirty="0"/>
          </a:p>
          <a:p>
            <a:pPr marL="82550" lvl="0" indent="0" algn="l" rtl="0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pl-PL" sz="2300" dirty="0"/>
              <a:t>      i naszym API</a:t>
            </a:r>
            <a:endParaRPr sz="2300" dirty="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450" y="0"/>
            <a:ext cx="3916551" cy="20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301" y="2228738"/>
            <a:ext cx="3422700" cy="21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Scrapowanie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-129350" y="1449250"/>
            <a:ext cx="4257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Użyliśmy Selenium do scrapowania kodów IATA.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Kody IATA to unikalne kody dla każdego lotniska.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IATA - International Air Transport Association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Zescrappowane kody wpisywaliśmy do pliku w formacie .json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Całość później parsowaliśmy, żeby na podstawie nazw miast znajdować lotniska i odpowiadające im kody</a:t>
            </a:r>
            <a:endParaRPr dirty="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650" y="562001"/>
            <a:ext cx="4778750" cy="38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31AE0DF-E81D-02CA-8C89-DB3C9E48D83F}"/>
              </a:ext>
            </a:extLst>
          </p:cNvPr>
          <p:cNvSpPr txBox="1"/>
          <p:nvPr/>
        </p:nvSpPr>
        <p:spPr>
          <a:xfrm>
            <a:off x="151882" y="4595861"/>
            <a:ext cx="397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hlinkClick r:id="rId4"/>
              </a:rPr>
              <a:t>https</a:t>
            </a:r>
            <a:r>
              <a:rPr lang="pl-PL" dirty="0">
                <a:hlinkClick r:id="rId4"/>
              </a:rPr>
              <a:t>://</a:t>
            </a:r>
            <a:r>
              <a:rPr lang="pl-PL" dirty="0" err="1">
                <a:hlinkClick r:id="rId4"/>
              </a:rPr>
              <a:t>www.flightconnections.com</a:t>
            </a:r>
            <a:r>
              <a:rPr lang="pl-PL" dirty="0">
                <a:hlinkClick r:id="rId4"/>
              </a:rPr>
              <a:t>/</a:t>
            </a:r>
            <a:r>
              <a:rPr lang="pl-PL" dirty="0" err="1">
                <a:hlinkClick r:id="rId4"/>
              </a:rPr>
              <a:t>airport-codes</a:t>
            </a:r>
            <a:endParaRPr lang="pl-P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152625" y="129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Efekt finalny scrappowania danych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325" y="737675"/>
            <a:ext cx="6433252" cy="41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297500" y="258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Użycie zewnętrznego API Tequila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1108950" y="1462475"/>
            <a:ext cx="2855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Tequila API na podstawie kodów IATA oraz odpowiednio ustawionych filtrów wyszukiwało nam loty.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Wyszukane loty w formacie json trafiają do kodu, gdzie są odpowiednio przygotowane, dla naszego frontu.</a:t>
            </a:r>
            <a:endParaRPr dirty="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25" y="897975"/>
            <a:ext cx="4502451" cy="41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7CD830E4-CA3E-CA78-357E-31D338FD4B00}"/>
              </a:ext>
            </a:extLst>
          </p:cNvPr>
          <p:cNvSpPr txBox="1"/>
          <p:nvPr/>
        </p:nvSpPr>
        <p:spPr>
          <a:xfrm>
            <a:off x="65327" y="4577723"/>
            <a:ext cx="3999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>
                <a:hlinkClick r:id="rId4"/>
              </a:rPr>
              <a:t>https</a:t>
            </a:r>
            <a:r>
              <a:rPr lang="pl-PL" sz="1100" dirty="0">
                <a:hlinkClick r:id="rId4"/>
              </a:rPr>
              <a:t>://</a:t>
            </a:r>
            <a:r>
              <a:rPr lang="pl-PL" sz="1100" dirty="0" err="1">
                <a:hlinkClick r:id="rId4"/>
              </a:rPr>
              <a:t>tequila.kiwi.com</a:t>
            </a:r>
            <a:r>
              <a:rPr lang="pl-PL" sz="1100" dirty="0">
                <a:hlinkClick r:id="rId4"/>
              </a:rPr>
              <a:t>/portal/</a:t>
            </a:r>
            <a:r>
              <a:rPr lang="pl-PL" sz="1100" dirty="0" err="1">
                <a:hlinkClick r:id="rId4"/>
              </a:rPr>
              <a:t>docs</a:t>
            </a:r>
            <a:r>
              <a:rPr lang="pl-PL" sz="1100" dirty="0">
                <a:hlinkClick r:id="rId4"/>
              </a:rPr>
              <a:t>/</a:t>
            </a:r>
            <a:r>
              <a:rPr lang="pl-PL" sz="1100" dirty="0" err="1">
                <a:hlinkClick r:id="rId4"/>
              </a:rPr>
              <a:t>tequila_api</a:t>
            </a:r>
            <a:r>
              <a:rPr lang="pl-PL" sz="1100" dirty="0">
                <a:hlinkClick r:id="rId4"/>
              </a:rPr>
              <a:t>/</a:t>
            </a:r>
            <a:r>
              <a:rPr lang="pl-PL" sz="1100" dirty="0" err="1">
                <a:hlinkClick r:id="rId4"/>
              </a:rPr>
              <a:t>search_api</a:t>
            </a:r>
            <a:endParaRPr lang="pl-PL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Komunikacja frontend - backend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582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Gdy tylko user wypełni formularz na naszej stronie i kliknie przycisk Search uruchamia się odpowiedni skrypt, który wysyła żądanie HTTP POST  z odpowiednimi wartościami filtrów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dirty="0"/>
              <a:t>Backend przechwytuje to zapytanie oraz używa funkcjonalności omówionych wcześniej na poprzednich slajdach.</a:t>
            </a:r>
            <a:endParaRPr dirty="0"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125" y="1307850"/>
            <a:ext cx="514453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471</Words>
  <Application>Microsoft Macintosh PowerPoint</Application>
  <PresentationFormat>Pokaz na ekranie (16:9)</PresentationFormat>
  <Paragraphs>61</Paragraphs>
  <Slides>17</Slides>
  <Notes>17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2" baseType="lpstr">
      <vt:lpstr>Arial</vt:lpstr>
      <vt:lpstr>Montserrat</vt:lpstr>
      <vt:lpstr>Lato</vt:lpstr>
      <vt:lpstr>Roboto</vt:lpstr>
      <vt:lpstr>Focus</vt:lpstr>
      <vt:lpstr>Flight Search Web App</vt:lpstr>
      <vt:lpstr>Motywacja</vt:lpstr>
      <vt:lpstr>Technologie</vt:lpstr>
      <vt:lpstr>Dlaczego Flask?</vt:lpstr>
      <vt:lpstr>Backend</vt:lpstr>
      <vt:lpstr>Scrapowanie</vt:lpstr>
      <vt:lpstr>Efekt finalny scrappowania danych</vt:lpstr>
      <vt:lpstr>Użycie zewnętrznego API Tequila</vt:lpstr>
      <vt:lpstr>Komunikacja frontend - backend</vt:lpstr>
      <vt:lpstr>Frontend</vt:lpstr>
      <vt:lpstr>React jako silnik napędzający frontend </vt:lpstr>
      <vt:lpstr>Reactowe States…</vt:lpstr>
      <vt:lpstr>Autouzupełnianie miast</vt:lpstr>
      <vt:lpstr>Http Request do backendu</vt:lpstr>
      <vt:lpstr>Pełna Architektura</vt:lpstr>
      <vt:lpstr>Źródła</vt:lpstr>
      <vt:lpstr>Czas na quiz i część praktyczną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Search Web App</dc:title>
  <cp:lastModifiedBy>Wojciech Marcela</cp:lastModifiedBy>
  <cp:revision>1</cp:revision>
  <dcterms:modified xsi:type="dcterms:W3CDTF">2024-05-14T10:47:43Z</dcterms:modified>
</cp:coreProperties>
</file>